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68" r:id="rId5"/>
    <p:sldId id="271" r:id="rId6"/>
    <p:sldId id="272" r:id="rId7"/>
    <p:sldId id="286" r:id="rId8"/>
    <p:sldId id="287" r:id="rId9"/>
    <p:sldId id="273" r:id="rId10"/>
    <p:sldId id="274" r:id="rId11"/>
    <p:sldId id="283" r:id="rId12"/>
    <p:sldId id="284" r:id="rId13"/>
    <p:sldId id="292" r:id="rId14"/>
    <p:sldId id="29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EF3"/>
    <a:srgbClr val="ACD0EE"/>
    <a:srgbClr val="FFF300"/>
    <a:srgbClr val="E65325"/>
    <a:srgbClr val="BFBFBF"/>
    <a:srgbClr val="EFC849"/>
    <a:srgbClr val="28CBFF"/>
    <a:srgbClr val="8EBFE7"/>
    <a:srgbClr val="243F95"/>
    <a:srgbClr val="C0A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>
        <p:scale>
          <a:sx n="100" d="100"/>
          <a:sy n="100" d="100"/>
        </p:scale>
        <p:origin x="-84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46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7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92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28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3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26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3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24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1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6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49ED-E73C-41FA-9016-3B15FFA6D64E}" type="datetimeFigureOut">
              <a:rPr lang="en-IN" smtClean="0"/>
              <a:t>19-12-2014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E3F0-98F1-4603-BDCB-8D3D369575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5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6" y="-63336"/>
            <a:ext cx="9178023" cy="699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40" y="1219200"/>
            <a:ext cx="3240171" cy="5188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823" y="1912386"/>
            <a:ext cx="5542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Phoenix Student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Management System (SMS)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63" y="1171308"/>
            <a:ext cx="1946957" cy="871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" y="6134099"/>
            <a:ext cx="1536194" cy="8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13707"/>
          <a:stretch/>
        </p:blipFill>
        <p:spPr>
          <a:xfrm>
            <a:off x="5406584" y="3230880"/>
            <a:ext cx="3064221" cy="2231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80" y="3337509"/>
            <a:ext cx="2124507" cy="2124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5820" y="4388075"/>
            <a:ext cx="627251" cy="150136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/>
              <a:t>Submit</a:t>
            </a:r>
            <a:endParaRPr lang="en-IN" sz="1050" b="1" dirty="0"/>
          </a:p>
        </p:txBody>
      </p:sp>
      <p:sp>
        <p:nvSpPr>
          <p:cNvPr id="5" name="Rectangle 4"/>
          <p:cNvSpPr/>
          <p:nvPr/>
        </p:nvSpPr>
        <p:spPr>
          <a:xfrm>
            <a:off x="6955820" y="4388075"/>
            <a:ext cx="627251" cy="1501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/>
              <a:t>Submit</a:t>
            </a:r>
            <a:endParaRPr lang="en-IN" sz="105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446704" y="4464474"/>
            <a:ext cx="94968" cy="168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087" y="3342662"/>
            <a:ext cx="100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latin typeface="Lucida Sans" panose="020B0602030504020204" pitchFamily="34" charset="0"/>
              </a:rPr>
              <a:t>Time Table</a:t>
            </a:r>
            <a:endParaRPr lang="en-IN" sz="1200" dirty="0">
              <a:latin typeface="Lucida Sans" panose="020B0602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098" y="3624814"/>
            <a:ext cx="198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578098" y="3772749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578098" y="393675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578098" y="409659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578098" y="4244533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6296902" y="3772749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6296902" y="393675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296902" y="409659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296902" y="4244533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7018098" y="3772749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7018098" y="393675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7018098" y="409659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7018098" y="4244533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312000" y="2208954"/>
            <a:ext cx="1603738" cy="1652548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493112" y="1389861"/>
            <a:ext cx="2108199" cy="740104"/>
          </a:xfrm>
          <a:prstGeom prst="wedgeRoundRectCallout">
            <a:avLst>
              <a:gd name="adj1" fmla="val -19283"/>
              <a:gd name="adj2" fmla="val 15926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Class </a:t>
            </a:r>
            <a:r>
              <a:rPr lang="en-IN" sz="1100" dirty="0">
                <a:solidFill>
                  <a:schemeClr val="bg1"/>
                </a:solidFill>
              </a:rPr>
              <a:t>Time </a:t>
            </a:r>
            <a:r>
              <a:rPr lang="en-IN" sz="1100" dirty="0" smtClean="0">
                <a:solidFill>
                  <a:schemeClr val="bg1"/>
                </a:solidFill>
              </a:rPr>
              <a:t>Table / Exam Time Table assigned, for more details login to Phoenix SMS Portal</a:t>
            </a:r>
            <a:endParaRPr lang="en-IN" sz="11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7175" y="257175"/>
            <a:ext cx="457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Class Time Table / Exam Time Table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2975745"/>
            <a:ext cx="249249" cy="5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62738" y="4388075"/>
            <a:ext cx="920333" cy="150136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 smtClean="0"/>
              <a:t>Generate Result</a:t>
            </a:r>
            <a:endParaRPr lang="en-IN" sz="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13707"/>
          <a:stretch/>
        </p:blipFill>
        <p:spPr>
          <a:xfrm>
            <a:off x="5406584" y="3230880"/>
            <a:ext cx="3064221" cy="223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80" y="3337509"/>
            <a:ext cx="2124507" cy="2124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8499" y="3342662"/>
            <a:ext cx="10513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" dirty="0" smtClean="0">
                <a:latin typeface="Lucida Sans" panose="020B0602030504020204" pitchFamily="34" charset="0"/>
              </a:rPr>
              <a:t>Exam Result</a:t>
            </a:r>
            <a:endParaRPr lang="en-IN" sz="1150" dirty="0">
              <a:latin typeface="Lucida Sans" panose="020B0602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6048" y="3772749"/>
            <a:ext cx="848102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686048" y="3936758"/>
            <a:ext cx="848102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686048" y="4096598"/>
            <a:ext cx="848102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686048" y="4244533"/>
            <a:ext cx="848102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6879979" y="3772749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879979" y="393675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6879979" y="4096598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6879979" y="4244533"/>
            <a:ext cx="540000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5779279" y="3577262"/>
            <a:ext cx="732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>
                <a:latin typeface="Lucida Sans" panose="020B0602030504020204" pitchFamily="34" charset="0"/>
              </a:rPr>
              <a:t>Subject</a:t>
            </a:r>
            <a:endParaRPr lang="en-IN" sz="800" dirty="0">
              <a:latin typeface="Lucida Sans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3488" y="3581571"/>
            <a:ext cx="483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>
                <a:latin typeface="Lucida Sans" panose="020B0602030504020204" pitchFamily="34" charset="0"/>
              </a:rPr>
              <a:t>Marks</a:t>
            </a:r>
            <a:endParaRPr lang="en-IN" sz="800" dirty="0">
              <a:latin typeface="Lucida Sans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738" y="4388075"/>
            <a:ext cx="920333" cy="1501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 smtClean="0"/>
              <a:t>Generate Result</a:t>
            </a:r>
            <a:endParaRPr lang="en-IN" sz="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446704" y="4464474"/>
            <a:ext cx="94968" cy="1689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305650" y="2208954"/>
            <a:ext cx="1603738" cy="1652548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86762" y="1389861"/>
            <a:ext cx="2108199" cy="740104"/>
          </a:xfrm>
          <a:prstGeom prst="wedgeRoundRectCallout">
            <a:avLst>
              <a:gd name="adj1" fmla="val -19283"/>
              <a:gd name="adj2" fmla="val 15926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Result generated, for more details login to Phoenix SMS portal.</a:t>
            </a:r>
            <a:endParaRPr lang="en-IN" sz="11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7175" y="257175"/>
            <a:ext cx="219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Marks &amp; Results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2975745"/>
            <a:ext cx="249249" cy="5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13707"/>
          <a:stretch/>
        </p:blipFill>
        <p:spPr>
          <a:xfrm>
            <a:off x="5406584" y="3230880"/>
            <a:ext cx="3064221" cy="223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80" y="3337509"/>
            <a:ext cx="2124507" cy="2124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6048" y="3342662"/>
            <a:ext cx="179321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" dirty="0" smtClean="0">
                <a:latin typeface="Lucida Sans" panose="020B0602030504020204" pitchFamily="34" charset="0"/>
              </a:rPr>
              <a:t>Promote to next Class</a:t>
            </a:r>
            <a:endParaRPr lang="en-IN" sz="1150" dirty="0">
              <a:latin typeface="Lucida Sans" panose="020B0602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6048" y="3823549"/>
            <a:ext cx="848102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686048" y="3993908"/>
            <a:ext cx="848102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686048" y="4166448"/>
            <a:ext cx="848102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686048" y="4333433"/>
            <a:ext cx="848102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6879979" y="3823549"/>
            <a:ext cx="540000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879979" y="3993908"/>
            <a:ext cx="540000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6879979" y="4166448"/>
            <a:ext cx="540000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6879979" y="4333433"/>
            <a:ext cx="540000" cy="12744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5779279" y="3609012"/>
            <a:ext cx="732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>
                <a:latin typeface="Lucida Sans" panose="020B0602030504020204" pitchFamily="34" charset="0"/>
              </a:rPr>
              <a:t>Student</a:t>
            </a:r>
            <a:endParaRPr lang="en-IN" sz="800" dirty="0">
              <a:latin typeface="Lucida Sans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2756" y="3613321"/>
            <a:ext cx="627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>
                <a:latin typeface="Lucida Sans" panose="020B0602030504020204" pitchFamily="34" charset="0"/>
              </a:rPr>
              <a:t>Promote</a:t>
            </a:r>
            <a:endParaRPr lang="en-IN" sz="800" dirty="0">
              <a:latin typeface="Lucida Sans" panose="020B0602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305650" y="2208954"/>
            <a:ext cx="1603738" cy="1652548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86762" y="1389861"/>
            <a:ext cx="2108199" cy="740104"/>
          </a:xfrm>
          <a:prstGeom prst="wedgeRoundRectCallout">
            <a:avLst>
              <a:gd name="adj1" fmla="val -19283"/>
              <a:gd name="adj2" fmla="val 15926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Your child promoted to next class, for more details login to Phoenix SMS portal.</a:t>
            </a: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79979" y="3823549"/>
            <a:ext cx="540000" cy="1274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6879979" y="3994962"/>
            <a:ext cx="540000" cy="1274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6879979" y="4167099"/>
            <a:ext cx="540000" cy="1274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317365" y="3859210"/>
            <a:ext cx="94968" cy="1689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276089" y="4018888"/>
            <a:ext cx="94968" cy="1689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325983" y="4209747"/>
            <a:ext cx="94968" cy="16893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7175" y="257175"/>
            <a:ext cx="219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Marks &amp; Results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2975745"/>
            <a:ext cx="249249" cy="5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33" y="2973513"/>
            <a:ext cx="608935" cy="91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0" y="2973513"/>
            <a:ext cx="608935" cy="91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05" y="2973513"/>
            <a:ext cx="608935" cy="910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05" y="2973513"/>
            <a:ext cx="608935" cy="91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77" y="2973513"/>
            <a:ext cx="608935" cy="910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99" y="906003"/>
            <a:ext cx="2189001" cy="13541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677">
            <a:off x="7166796" y="1221691"/>
            <a:ext cx="887907" cy="12334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977414" y="2973513"/>
            <a:ext cx="4331079" cy="910975"/>
            <a:chOff x="4315861" y="4118573"/>
            <a:chExt cx="4331079" cy="9109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861" y="4118573"/>
              <a:ext cx="608935" cy="9109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18" y="4118573"/>
              <a:ext cx="608935" cy="910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33" y="4118573"/>
              <a:ext cx="608935" cy="91097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333" y="4118573"/>
              <a:ext cx="608935" cy="91097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005" y="4118573"/>
              <a:ext cx="608935" cy="91097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77414" y="4086735"/>
            <a:ext cx="4331079" cy="910975"/>
            <a:chOff x="4315861" y="4118573"/>
            <a:chExt cx="4331079" cy="9109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861" y="4118573"/>
              <a:ext cx="608935" cy="91097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18" y="4118573"/>
              <a:ext cx="608935" cy="9109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33" y="4118573"/>
              <a:ext cx="608935" cy="9109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333" y="4118573"/>
              <a:ext cx="608935" cy="91097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005" y="4118573"/>
              <a:ext cx="608935" cy="91097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977414" y="2973513"/>
            <a:ext cx="4331079" cy="3140594"/>
            <a:chOff x="1977414" y="2973513"/>
            <a:chExt cx="4331079" cy="3140594"/>
          </a:xfrm>
        </p:grpSpPr>
        <p:grpSp>
          <p:nvGrpSpPr>
            <p:cNvPr id="72" name="Group 71"/>
            <p:cNvGrpSpPr/>
            <p:nvPr/>
          </p:nvGrpSpPr>
          <p:grpSpPr>
            <a:xfrm>
              <a:off x="1977414" y="2973513"/>
              <a:ext cx="4331079" cy="910975"/>
              <a:chOff x="4315861" y="4118573"/>
              <a:chExt cx="4331079" cy="910975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861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018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9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3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005" y="4118573"/>
                <a:ext cx="608935" cy="910975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1977414" y="4086735"/>
              <a:ext cx="4331079" cy="910975"/>
              <a:chOff x="4315861" y="4118573"/>
              <a:chExt cx="4331079" cy="910975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861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018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9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3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005" y="4118573"/>
                <a:ext cx="608935" cy="910975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1977414" y="5203132"/>
              <a:ext cx="4331079" cy="910975"/>
              <a:chOff x="4315861" y="4118573"/>
              <a:chExt cx="4331079" cy="910975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5861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018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9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333" y="4118573"/>
                <a:ext cx="608935" cy="91097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005" y="4118573"/>
                <a:ext cx="608935" cy="910975"/>
              </a:xfrm>
              <a:prstGeom prst="rect">
                <a:avLst/>
              </a:prstGeom>
            </p:spPr>
          </p:pic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4" y="3553787"/>
            <a:ext cx="2682240" cy="268224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2" y="4034222"/>
            <a:ext cx="800378" cy="1131323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57175" y="257175"/>
            <a:ext cx="344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Cloud based Data Security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25 0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5E-6 0.1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0.16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36372 -0.426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5" y="25717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Alumni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3" y="3955440"/>
            <a:ext cx="1742119" cy="176509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56102" y="4305771"/>
            <a:ext cx="1419797" cy="1570463"/>
            <a:chOff x="-231603" y="2682875"/>
            <a:chExt cx="2431947" cy="26900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5" y="2969209"/>
              <a:ext cx="1943169" cy="24036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603" y="2682875"/>
              <a:ext cx="2013609" cy="91162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199649" y="4472936"/>
            <a:ext cx="1554459" cy="1570805"/>
            <a:chOff x="12085329" y="-3252137"/>
            <a:chExt cx="2166701" cy="2061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87305" y="-3252137"/>
              <a:ext cx="1664725" cy="20611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085329" y="-2221549"/>
              <a:ext cx="1644629" cy="74457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10" y="4379611"/>
            <a:ext cx="2012778" cy="17353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06" y="4132873"/>
            <a:ext cx="1441143" cy="1591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34" y="4154915"/>
            <a:ext cx="1795156" cy="18888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82" y="4042932"/>
            <a:ext cx="1342068" cy="607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3" y="3878734"/>
            <a:ext cx="1220062" cy="5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7 L 3.05556E-6 -0.00047 C 0.00034 -0.08056 0.01475 -0.42778 0.08038 -0.44121 C 0.1868 -0.45486 0.19184 -0.09399 0.18489 0.136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7 L 0 0.00023 C -0.00087 -0.05695 -0.07622 -0.3382 -0.11667 -0.33912 C -0.15694 -0.34028 -0.23455 -0.05834 -0.24149 -0.0067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175" y="257175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Contact us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134" y="1237979"/>
            <a:ext cx="1315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in touch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85" y="2510629"/>
            <a:ext cx="322451" cy="23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611" y="3090666"/>
            <a:ext cx="29593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+91 9322696256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14" y="3090392"/>
            <a:ext cx="151193" cy="351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611" y="1811616"/>
            <a:ext cx="29593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www.alacritytechnologies.com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84" y="1833806"/>
            <a:ext cx="367252" cy="3672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6611" y="2445386"/>
            <a:ext cx="34891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amit@alacritytechnologies.com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3" y="958205"/>
            <a:ext cx="4589827" cy="48625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2027101"/>
            <a:ext cx="1525474" cy="7393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15" y="3401723"/>
            <a:ext cx="1525474" cy="73932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5" y="4502700"/>
            <a:ext cx="1525474" cy="73932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0" y="5305619"/>
            <a:ext cx="1525474" cy="7393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71" y="4502700"/>
            <a:ext cx="1525474" cy="7393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1" y="3393715"/>
            <a:ext cx="1525474" cy="7393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0" y="2027102"/>
            <a:ext cx="1525474" cy="7393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4" y="958204"/>
            <a:ext cx="1525474" cy="7393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5" y="257175"/>
            <a:ext cx="239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Student Life Cycle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60" y="964821"/>
            <a:ext cx="1527048" cy="7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3.88889E-6 0.00023 C 0.04132 0.01736 0.10816 0.08819 0.12118 0.1578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5 L -0.00138 0.00208 C 0.01372 0.06643 0.01875 0.13518 0.01389 0.19907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1.11111E-6 L -0.00243 -1.11111E-6 C -0.01077 0.06273 -0.03125 0.13125 -0.06303 0.16111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-2.22222E-6 C -0.02812 0.06597 -0.09305 0.11482 -0.17743 0.11412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5.55556E-7 0.00046 C -0.07969 0.00208 -0.14323 -0.06274 -0.18507 -0.1176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0046 L -0.0059 3.7037E-7 C -0.03906 -0.03958 -0.05625 -0.09838 -0.07048 -0.15833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347 L -0.00504 0.0037 C -0.01389 -0.06366 -0.00539 -0.14398 0.01737 -0.20347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3 L 0.00156 -0.00231 C 0.03021 -0.07199 0.06059 -0.12638 0.10642 -0.16041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51" y="1172879"/>
            <a:ext cx="4545575" cy="46841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2027101"/>
            <a:ext cx="1525474" cy="739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15" y="3401723"/>
            <a:ext cx="1525474" cy="7393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5" y="4502700"/>
            <a:ext cx="1525474" cy="7393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0" y="5305619"/>
            <a:ext cx="1525474" cy="7393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71" y="4502700"/>
            <a:ext cx="1525474" cy="739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1" y="3393715"/>
            <a:ext cx="1525474" cy="739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1861" y="3487037"/>
            <a:ext cx="14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 complete</a:t>
            </a:r>
          </a:p>
          <a:p>
            <a:pPr algn="ctr"/>
            <a:r>
              <a:rPr lang="en-US" sz="1200" dirty="0" smtClean="0"/>
              <a:t>student life cycle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16" y="2279176"/>
            <a:ext cx="1078766" cy="161384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175" y="257175"/>
            <a:ext cx="239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Student Life Cycle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0" y="2027102"/>
            <a:ext cx="1525474" cy="7393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4" y="958204"/>
            <a:ext cx="1525474" cy="7393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60" y="964821"/>
            <a:ext cx="1527048" cy="7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063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3.88889E-6 0.00023 C 0.04132 0.01736 0.10816 0.08819 0.12118 0.15787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5 L -0.00138 0.00208 C 0.01372 0.06643 0.01875 0.13518 0.01389 0.19907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1.11111E-6 L -0.00243 -1.11111E-6 C -0.01077 0.06273 -0.03125 0.13125 -0.06303 0.16111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-2.22222E-6 C -0.02812 0.06597 -0.09305 0.11482 -0.17743 0.11412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5.55556E-7 0.00046 C -0.07969 0.00208 -0.14323 -0.06274 -0.18507 -0.117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0046 L -0.0059 3.7037E-7 C -0.03906 -0.03958 -0.05625 -0.09838 -0.07048 -0.15833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347 L -0.00504 0.0037 C -0.01389 -0.06366 -0.00539 -0.14398 0.01737 -0.20347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3 L 0.00156 -0.00231 C 0.03021 -0.07199 0.06059 -0.12638 0.10642 -0.16041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/>
          <a:stretch/>
        </p:blipFill>
        <p:spPr>
          <a:xfrm flipH="1">
            <a:off x="-779700" y="962700"/>
            <a:ext cx="2007374" cy="19387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175" y="257175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Transport Facility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3"/>
          <a:stretch/>
        </p:blipFill>
        <p:spPr>
          <a:xfrm>
            <a:off x="896399" y="1788517"/>
            <a:ext cx="1035005" cy="2035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72" y="4351864"/>
            <a:ext cx="3525408" cy="184880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66899" y="1193800"/>
            <a:ext cx="1127125" cy="656015"/>
          </a:xfrm>
          <a:prstGeom prst="wedgeEllipseCallout">
            <a:avLst>
              <a:gd name="adj1" fmla="val -59722"/>
              <a:gd name="adj2" fmla="val 687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Bye son,</a:t>
            </a:r>
          </a:p>
          <a:p>
            <a:pPr algn="ctr"/>
            <a:r>
              <a:rPr lang="en-US" sz="1300" dirty="0" smtClean="0"/>
              <a:t>take care</a:t>
            </a:r>
            <a:endParaRPr lang="en-US" sz="1300" dirty="0"/>
          </a:p>
        </p:txBody>
      </p:sp>
      <p:sp>
        <p:nvSpPr>
          <p:cNvPr id="14" name="Oval Callout 13"/>
          <p:cNvSpPr/>
          <p:nvPr/>
        </p:nvSpPr>
        <p:spPr>
          <a:xfrm>
            <a:off x="3067049" y="3496349"/>
            <a:ext cx="1177291" cy="656015"/>
          </a:xfrm>
          <a:prstGeom prst="wedgeEllipseCallout">
            <a:avLst>
              <a:gd name="adj1" fmla="val -10268"/>
              <a:gd name="adj2" fmla="val 1318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Bye Mom</a:t>
            </a:r>
            <a:endParaRPr lang="en-US" sz="13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0" y="2133696"/>
            <a:ext cx="331750" cy="69645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570629" y="1393299"/>
            <a:ext cx="1612900" cy="597229"/>
          </a:xfrm>
          <a:prstGeom prst="wedgeRoundRectCallout">
            <a:avLst>
              <a:gd name="adj1" fmla="val -51463"/>
              <a:gd name="adj2" fmla="val 10980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Your Child has boarded </a:t>
            </a:r>
            <a:r>
              <a:rPr lang="en-IN" sz="1100" dirty="0" smtClean="0">
                <a:solidFill>
                  <a:schemeClr val="bg1"/>
                </a:solidFill>
              </a:rPr>
              <a:t>school </a:t>
            </a:r>
            <a:r>
              <a:rPr lang="en-IN" sz="1100" dirty="0" smtClean="0">
                <a:solidFill>
                  <a:schemeClr val="bg1"/>
                </a:solidFill>
              </a:rPr>
              <a:t>bus.</a:t>
            </a:r>
            <a:endParaRPr lang="en-IN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-2.96296E-6 L 0.76337 -0.002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828" y="4352937"/>
            <a:ext cx="3525408" cy="18477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5" y="257175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Transport Facility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79" y="911223"/>
            <a:ext cx="3853965" cy="2277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25" y="1838421"/>
            <a:ext cx="331750" cy="69645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149624" y="1028700"/>
            <a:ext cx="1728956" cy="666553"/>
          </a:xfrm>
          <a:prstGeom prst="wedgeRoundRectCallout">
            <a:avLst>
              <a:gd name="adj1" fmla="val -51463"/>
              <a:gd name="adj2" fmla="val 10980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Your Child has left school buy &amp; reached school </a:t>
            </a:r>
            <a:endParaRPr lang="en-IN" sz="11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3"/>
          <a:stretch/>
        </p:blipFill>
        <p:spPr>
          <a:xfrm>
            <a:off x="613683" y="1381056"/>
            <a:ext cx="1035005" cy="20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63959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0" y="2794931"/>
            <a:ext cx="253986" cy="533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14" y="1428753"/>
            <a:ext cx="1772416" cy="240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8" y="2275989"/>
            <a:ext cx="573873" cy="57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5" y="4717889"/>
            <a:ext cx="577165" cy="577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073796" y="2023588"/>
            <a:ext cx="1603738" cy="165254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99745" y="1342442"/>
            <a:ext cx="1410926" cy="602157"/>
          </a:xfrm>
          <a:prstGeom prst="wedgeRoundRectCallout">
            <a:avLst>
              <a:gd name="adj1" fmla="val -21719"/>
              <a:gd name="adj2" fmla="val 17928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Your Child is marked Present today</a:t>
            </a: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998" y="1028643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Lucida Sans" panose="020B0602030504020204" pitchFamily="34" charset="0"/>
              </a:rPr>
              <a:t>Classroom</a:t>
            </a:r>
            <a:endParaRPr lang="en-IN" sz="2000" dirty="0">
              <a:latin typeface="Lucida Sans" panose="020B0602030504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175" y="257175"/>
            <a:ext cx="263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Attendance Process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3" y="4154898"/>
            <a:ext cx="994454" cy="12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11684 -0.3180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3" y="3100568"/>
            <a:ext cx="3061925" cy="1809816"/>
          </a:xfrm>
          <a:prstGeom prst="rect">
            <a:avLst/>
          </a:prstGeom>
        </p:spPr>
      </p:pic>
      <p:sp>
        <p:nvSpPr>
          <p:cNvPr id="103" name="Freeform 102"/>
          <p:cNvSpPr/>
          <p:nvPr/>
        </p:nvSpPr>
        <p:spPr>
          <a:xfrm>
            <a:off x="-377372" y="5007429"/>
            <a:ext cx="4370109" cy="1451428"/>
          </a:xfrm>
          <a:custGeom>
            <a:avLst/>
            <a:gdLst>
              <a:gd name="connsiteX0" fmla="*/ 145142 w 4165600"/>
              <a:gd name="connsiteY0" fmla="*/ 0 h 1451428"/>
              <a:gd name="connsiteX1" fmla="*/ 4165600 w 4165600"/>
              <a:gd name="connsiteY1" fmla="*/ 1233714 h 1451428"/>
              <a:gd name="connsiteX2" fmla="*/ 0 w 4165600"/>
              <a:gd name="connsiteY2" fmla="*/ 1451428 h 1451428"/>
              <a:gd name="connsiteX3" fmla="*/ 145142 w 4165600"/>
              <a:gd name="connsiteY3" fmla="*/ 0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451428">
                <a:moveTo>
                  <a:pt x="145142" y="0"/>
                </a:moveTo>
                <a:lnTo>
                  <a:pt x="4165600" y="1233714"/>
                </a:lnTo>
                <a:lnTo>
                  <a:pt x="0" y="1451428"/>
                </a:lnTo>
                <a:lnTo>
                  <a:pt x="145142" y="0"/>
                </a:lnTo>
                <a:close/>
              </a:path>
            </a:pathLst>
          </a:cu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rapezoid 39"/>
          <p:cNvSpPr/>
          <p:nvPr/>
        </p:nvSpPr>
        <p:spPr>
          <a:xfrm rot="12763555">
            <a:off x="7054361" y="79529"/>
            <a:ext cx="2229322" cy="2248755"/>
          </a:xfrm>
          <a:prstGeom prst="trapezoid">
            <a:avLst>
              <a:gd name="adj" fmla="val 17437"/>
            </a:avLst>
          </a:pr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Isosceles Triangle 38"/>
          <p:cNvSpPr/>
          <p:nvPr/>
        </p:nvSpPr>
        <p:spPr>
          <a:xfrm rot="1903476">
            <a:off x="5521660" y="162283"/>
            <a:ext cx="1398216" cy="1055882"/>
          </a:xfrm>
          <a:prstGeom prst="triangle">
            <a:avLst>
              <a:gd name="adj" fmla="val 92098"/>
            </a:avLst>
          </a:pr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/>
          <a:stretch/>
        </p:blipFill>
        <p:spPr>
          <a:xfrm flipH="1">
            <a:off x="-449262" y="1974354"/>
            <a:ext cx="1713213" cy="1654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401796" y="1353557"/>
            <a:ext cx="1427952" cy="1471412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rot="1748930">
            <a:off x="8714249" y="2194925"/>
            <a:ext cx="1060704" cy="914400"/>
          </a:xfrm>
          <a:prstGeom prst="triangle">
            <a:avLst>
              <a:gd name="adj" fmla="val 30168"/>
            </a:avLst>
          </a:pr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219174" y="1389929"/>
            <a:ext cx="5406141" cy="5275892"/>
          </a:xfrm>
          <a:prstGeom prst="line">
            <a:avLst/>
          </a:prstGeom>
          <a:ln w="952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341244" y="-88352"/>
            <a:ext cx="3210150" cy="6743152"/>
          </a:xfrm>
          <a:prstGeom prst="line">
            <a:avLst/>
          </a:prstGeom>
          <a:ln w="95250">
            <a:solidFill>
              <a:srgbClr val="FFF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10285" y="-77331"/>
            <a:ext cx="5807886" cy="3628770"/>
          </a:xfrm>
          <a:prstGeom prst="line">
            <a:avLst/>
          </a:prstGeom>
          <a:ln w="95250">
            <a:solidFill>
              <a:srgbClr val="EFC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62825" y="-229597"/>
            <a:ext cx="338204" cy="7087597"/>
          </a:xfrm>
          <a:prstGeom prst="line">
            <a:avLst/>
          </a:prstGeom>
          <a:ln w="95250">
            <a:solidFill>
              <a:srgbClr val="E65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214243" y="4747260"/>
            <a:ext cx="5862170" cy="1753945"/>
          </a:xfrm>
          <a:prstGeom prst="line">
            <a:avLst/>
          </a:prstGeom>
          <a:ln w="95250">
            <a:solidFill>
              <a:srgbClr val="EFC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25413" y="5976175"/>
            <a:ext cx="374371" cy="374371"/>
          </a:xfrm>
          <a:prstGeom prst="ellipse">
            <a:avLst/>
          </a:prstGeom>
          <a:solidFill>
            <a:srgbClr val="24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4491032" y="6041794"/>
            <a:ext cx="243133" cy="243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986396" y="2680971"/>
            <a:ext cx="340337" cy="340337"/>
          </a:xfrm>
          <a:prstGeom prst="ellipse">
            <a:avLst/>
          </a:prstGeom>
          <a:solidFill>
            <a:srgbClr val="24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8046049" y="2740624"/>
            <a:ext cx="221030" cy="221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284346" y="245084"/>
            <a:ext cx="2230269" cy="4216237"/>
          </a:xfrm>
          <a:prstGeom prst="line">
            <a:avLst/>
          </a:prstGeom>
          <a:ln w="952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24977" y="-179060"/>
            <a:ext cx="9508402" cy="106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175" y="257175"/>
            <a:ext cx="177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GPS Tracking</a:t>
            </a:r>
          </a:p>
        </p:txBody>
      </p:sp>
      <p:sp>
        <p:nvSpPr>
          <p:cNvPr id="26" name="Oval 25"/>
          <p:cNvSpPr/>
          <p:nvPr/>
        </p:nvSpPr>
        <p:spPr>
          <a:xfrm>
            <a:off x="6491237" y="1731909"/>
            <a:ext cx="340337" cy="340337"/>
          </a:xfrm>
          <a:prstGeom prst="ellipse">
            <a:avLst/>
          </a:prstGeom>
          <a:solidFill>
            <a:srgbClr val="24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6550890" y="1791562"/>
            <a:ext cx="221030" cy="221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5" name="Oval 34"/>
          <p:cNvSpPr/>
          <p:nvPr/>
        </p:nvSpPr>
        <p:spPr>
          <a:xfrm>
            <a:off x="5786121" y="3211102"/>
            <a:ext cx="340337" cy="340337"/>
          </a:xfrm>
          <a:prstGeom prst="ellipse">
            <a:avLst/>
          </a:prstGeom>
          <a:solidFill>
            <a:srgbClr val="24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5845774" y="3270755"/>
            <a:ext cx="221030" cy="221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6" name="Group 15"/>
          <p:cNvGrpSpPr/>
          <p:nvPr/>
        </p:nvGrpSpPr>
        <p:grpSpPr>
          <a:xfrm>
            <a:off x="3100193" y="1304365"/>
            <a:ext cx="728857" cy="1530107"/>
            <a:chOff x="9943107" y="2146582"/>
            <a:chExt cx="711135" cy="14929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107" y="2146582"/>
              <a:ext cx="711135" cy="149290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6" t="4234" r="52025" b="12677"/>
            <a:stretch/>
          </p:blipFill>
          <p:spPr>
            <a:xfrm flipH="1">
              <a:off x="9991714" y="2353202"/>
              <a:ext cx="613921" cy="1104443"/>
            </a:xfrm>
            <a:prstGeom prst="rect">
              <a:avLst/>
            </a:prstGeom>
          </p:spPr>
        </p:pic>
      </p:grpSp>
      <p:sp>
        <p:nvSpPr>
          <p:cNvPr id="83" name="Oval 82"/>
          <p:cNvSpPr/>
          <p:nvPr/>
        </p:nvSpPr>
        <p:spPr>
          <a:xfrm>
            <a:off x="3153241" y="2530293"/>
            <a:ext cx="113121" cy="113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Freeform 94"/>
          <p:cNvSpPr/>
          <p:nvPr/>
        </p:nvSpPr>
        <p:spPr>
          <a:xfrm rot="21424579">
            <a:off x="6195686" y="2227261"/>
            <a:ext cx="1532116" cy="1800237"/>
          </a:xfrm>
          <a:custGeom>
            <a:avLst/>
            <a:gdLst>
              <a:gd name="connsiteX0" fmla="*/ 495300 w 1270000"/>
              <a:gd name="connsiteY0" fmla="*/ 0 h 1492250"/>
              <a:gd name="connsiteX1" fmla="*/ 0 w 1270000"/>
              <a:gd name="connsiteY1" fmla="*/ 882650 h 1492250"/>
              <a:gd name="connsiteX2" fmla="*/ 304800 w 1270000"/>
              <a:gd name="connsiteY2" fmla="*/ 1492250 h 1492250"/>
              <a:gd name="connsiteX3" fmla="*/ 1270000 w 1270000"/>
              <a:gd name="connsiteY3" fmla="*/ 546100 h 1492250"/>
              <a:gd name="connsiteX4" fmla="*/ 495300 w 1270000"/>
              <a:gd name="connsiteY4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492250">
                <a:moveTo>
                  <a:pt x="495300" y="0"/>
                </a:moveTo>
                <a:lnTo>
                  <a:pt x="0" y="882650"/>
                </a:lnTo>
                <a:lnTo>
                  <a:pt x="304800" y="1492250"/>
                </a:lnTo>
                <a:lnTo>
                  <a:pt x="1270000" y="546100"/>
                </a:lnTo>
                <a:lnTo>
                  <a:pt x="495300" y="0"/>
                </a:lnTo>
                <a:close/>
              </a:path>
            </a:pathLst>
          </a:cu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6" name="Freeform 95"/>
          <p:cNvSpPr/>
          <p:nvPr/>
        </p:nvSpPr>
        <p:spPr>
          <a:xfrm>
            <a:off x="4827465" y="984698"/>
            <a:ext cx="1567434" cy="1869186"/>
          </a:xfrm>
          <a:custGeom>
            <a:avLst/>
            <a:gdLst>
              <a:gd name="connsiteX0" fmla="*/ 1424940 w 1424940"/>
              <a:gd name="connsiteY0" fmla="*/ 853440 h 1699260"/>
              <a:gd name="connsiteX1" fmla="*/ 1013460 w 1424940"/>
              <a:gd name="connsiteY1" fmla="*/ 1699260 h 1699260"/>
              <a:gd name="connsiteX2" fmla="*/ 0 w 1424940"/>
              <a:gd name="connsiteY2" fmla="*/ 0 h 1699260"/>
              <a:gd name="connsiteX3" fmla="*/ 1424940 w 1424940"/>
              <a:gd name="connsiteY3" fmla="*/ 853440 h 169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40" h="1699260">
                <a:moveTo>
                  <a:pt x="1424940" y="853440"/>
                </a:moveTo>
                <a:lnTo>
                  <a:pt x="1013460" y="1699260"/>
                </a:lnTo>
                <a:lnTo>
                  <a:pt x="0" y="0"/>
                </a:lnTo>
                <a:lnTo>
                  <a:pt x="1424940" y="853440"/>
                </a:lnTo>
                <a:close/>
              </a:path>
            </a:pathLst>
          </a:cu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Freeform 100"/>
          <p:cNvSpPr/>
          <p:nvPr/>
        </p:nvSpPr>
        <p:spPr>
          <a:xfrm>
            <a:off x="4517061" y="1073127"/>
            <a:ext cx="1114425" cy="4371975"/>
          </a:xfrm>
          <a:custGeom>
            <a:avLst/>
            <a:gdLst>
              <a:gd name="connsiteX0" fmla="*/ 0 w 1114425"/>
              <a:gd name="connsiteY0" fmla="*/ 0 h 4371975"/>
              <a:gd name="connsiteX1" fmla="*/ 209550 w 1114425"/>
              <a:gd name="connsiteY1" fmla="*/ 4371975 h 4371975"/>
              <a:gd name="connsiteX2" fmla="*/ 1114425 w 1114425"/>
              <a:gd name="connsiteY2" fmla="*/ 2343150 h 4371975"/>
              <a:gd name="connsiteX3" fmla="*/ 0 w 1114425"/>
              <a:gd name="connsiteY3" fmla="*/ 0 h 43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4371975">
                <a:moveTo>
                  <a:pt x="0" y="0"/>
                </a:moveTo>
                <a:lnTo>
                  <a:pt x="209550" y="4371975"/>
                </a:lnTo>
                <a:lnTo>
                  <a:pt x="1114425" y="2343150"/>
                </a:lnTo>
                <a:lnTo>
                  <a:pt x="0" y="0"/>
                </a:lnTo>
                <a:close/>
              </a:path>
            </a:pathLst>
          </a:cu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Freeform 101"/>
          <p:cNvSpPr/>
          <p:nvPr/>
        </p:nvSpPr>
        <p:spPr>
          <a:xfrm>
            <a:off x="5003800" y="3854450"/>
            <a:ext cx="1206500" cy="1816100"/>
          </a:xfrm>
          <a:custGeom>
            <a:avLst/>
            <a:gdLst>
              <a:gd name="connsiteX0" fmla="*/ 0 w 1206500"/>
              <a:gd name="connsiteY0" fmla="*/ 1816100 h 1816100"/>
              <a:gd name="connsiteX1" fmla="*/ 1206500 w 1206500"/>
              <a:gd name="connsiteY1" fmla="*/ 558800 h 1816100"/>
              <a:gd name="connsiteX2" fmla="*/ 933450 w 1206500"/>
              <a:gd name="connsiteY2" fmla="*/ 0 h 1816100"/>
              <a:gd name="connsiteX3" fmla="*/ 0 w 1206500"/>
              <a:gd name="connsiteY3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1816100">
                <a:moveTo>
                  <a:pt x="0" y="1816100"/>
                </a:moveTo>
                <a:lnTo>
                  <a:pt x="1206500" y="558800"/>
                </a:lnTo>
                <a:lnTo>
                  <a:pt x="93345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Wave 51"/>
          <p:cNvSpPr/>
          <p:nvPr/>
        </p:nvSpPr>
        <p:spPr>
          <a:xfrm rot="307559">
            <a:off x="-202147" y="4554653"/>
            <a:ext cx="9529106" cy="697313"/>
          </a:xfrm>
          <a:prstGeom prst="wave">
            <a:avLst>
              <a:gd name="adj1" fmla="val 12500"/>
              <a:gd name="adj2" fmla="val 346"/>
            </a:avLst>
          </a:prstGeom>
          <a:solidFill>
            <a:srgbClr val="28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" y="3830444"/>
            <a:ext cx="1623671" cy="8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3 C -1.66667E-6 -0.00648 0.00035 -0.0118 0.00191 -0.01782 C 0.00677 -0.02708 0.02465 -0.04236 0.03125 -0.05254 C 0.03785 -0.06296 0.0441 -0.07477 0.04514 -0.0824 C 0.04584 -0.09514 0.0375 -0.11412 0.03507 -0.12523 C 0.03264 -0.13611 0.03108 -0.14537 0.03021 -0.14884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74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7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5.55556E-7 0.00023 C 0.06319 0.00857 0.10903 0.00741 0.20729 0.02269 C 0.30573 0.03796 0.48698 0.07292 0.58976 0.09213 C 0.65833 0.10486 0.73038 0.11065 0.80052 0.1166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1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31" y="3138893"/>
            <a:ext cx="274174" cy="5755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5" y="257175"/>
            <a:ext cx="278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Library Management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62000" y="1719000"/>
            <a:ext cx="3420000" cy="342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915590"/>
            <a:ext cx="1251285" cy="1251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56" y="3086960"/>
            <a:ext cx="788865" cy="78886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6973315" y="1988464"/>
            <a:ext cx="1772662" cy="752804"/>
          </a:xfrm>
          <a:prstGeom prst="wedgeRoundRectCallout">
            <a:avLst>
              <a:gd name="adj1" fmla="val -44330"/>
              <a:gd name="adj2" fmla="val 100665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</a:rPr>
              <a:t>Phoenix </a:t>
            </a:r>
            <a:r>
              <a:rPr lang="en-IN" sz="1200" b="1" dirty="0" smtClean="0">
                <a:solidFill>
                  <a:schemeClr val="bg1"/>
                </a:solidFill>
              </a:rPr>
              <a:t>SMS - Library</a:t>
            </a:r>
            <a:endParaRPr lang="en-IN" sz="1200" b="1" dirty="0">
              <a:solidFill>
                <a:schemeClr val="bg1"/>
              </a:solidFill>
            </a:endParaRPr>
          </a:p>
          <a:p>
            <a:r>
              <a:rPr lang="en-IN" sz="1100" dirty="0" smtClean="0">
                <a:solidFill>
                  <a:schemeClr val="bg1"/>
                </a:solidFill>
              </a:rPr>
              <a:t>Issued Book Name: ABC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Issue Date: DD MM YY</a:t>
            </a:r>
          </a:p>
          <a:p>
            <a:r>
              <a:rPr lang="en-IN" sz="1100" dirty="0" smtClean="0">
                <a:solidFill>
                  <a:schemeClr val="bg1"/>
                </a:solidFill>
              </a:rPr>
              <a:t>Due Data: DD MM YY</a:t>
            </a:r>
            <a:endParaRPr lang="en-IN" sz="11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b="10155"/>
          <a:stretch/>
        </p:blipFill>
        <p:spPr>
          <a:xfrm>
            <a:off x="4778521" y="1601812"/>
            <a:ext cx="640867" cy="526963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5419387" y="5139001"/>
            <a:ext cx="2698895" cy="775992"/>
          </a:xfrm>
          <a:prstGeom prst="wedgeRoundRectCallout">
            <a:avLst>
              <a:gd name="adj1" fmla="val -75929"/>
              <a:gd name="adj2" fmla="val -4273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</a:rPr>
              <a:t>Phoenix </a:t>
            </a:r>
            <a:r>
              <a:rPr lang="en-IN" sz="1200" b="1" dirty="0" smtClean="0">
                <a:solidFill>
                  <a:schemeClr val="bg1"/>
                </a:solidFill>
              </a:rPr>
              <a:t>SMS - Library</a:t>
            </a:r>
            <a:endParaRPr lang="en-IN" sz="1200" b="1" dirty="0">
              <a:solidFill>
                <a:schemeClr val="bg1"/>
              </a:solidFill>
            </a:endParaRPr>
          </a:p>
          <a:p>
            <a:r>
              <a:rPr lang="en-IN" sz="1100" dirty="0" smtClean="0">
                <a:solidFill>
                  <a:schemeClr val="bg1"/>
                </a:solidFill>
              </a:rPr>
              <a:t>Due date today, please return issued book </a:t>
            </a:r>
            <a:r>
              <a:rPr lang="en-IN" sz="1100" b="1" dirty="0" smtClean="0">
                <a:solidFill>
                  <a:schemeClr val="bg1"/>
                </a:solidFill>
              </a:rPr>
              <a:t>ABC </a:t>
            </a:r>
            <a:r>
              <a:rPr lang="en-IN" sz="1100" dirty="0" smtClean="0">
                <a:solidFill>
                  <a:schemeClr val="bg1"/>
                </a:solidFill>
              </a:rPr>
              <a:t>today to avoid late charges, post due date late charges Rs.10 per day.</a:t>
            </a:r>
            <a:endParaRPr lang="en-IN" sz="110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17" y="3052983"/>
            <a:ext cx="788865" cy="7888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b="10155"/>
          <a:stretch/>
        </p:blipFill>
        <p:spPr>
          <a:xfrm>
            <a:off x="2508351" y="3375243"/>
            <a:ext cx="640867" cy="5269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3" y="4743295"/>
            <a:ext cx="274174" cy="5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0625 0.00093 0.02951 0.0132 0.04253 0.02245 C 0.05538 0.03195 0.0691 0.04745 0.07726 0.05671 C 0.08507 0.06528 0.08281 0.06111 0.0941 0.08056 C 0.10208 0.09583 0.10851 0.10695 0.11458 0.13102 C 0.12049 0.15394 0.12934 0.19745 0.12934 0.21065 C 0.13125 0.23657 0.12674 0.26551 0.12465 0.2856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1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1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61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1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0226 -0.0213 0.00157 -0.03056 0.00382 -0.05047 C 0.00556 -0.05973 0.0073 -0.08866 0.01459 -0.11274 C 0.01858 -0.13426 0.03855 -0.18033 0.0566 -0.20463 C 0.06233 -0.21389 0.08994 -0.24607 0.12136 -0.26204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2975745"/>
            <a:ext cx="249249" cy="5232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13707"/>
          <a:stretch/>
        </p:blipFill>
        <p:spPr>
          <a:xfrm>
            <a:off x="6019705" y="3573780"/>
            <a:ext cx="2438400" cy="1775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80" y="3298981"/>
            <a:ext cx="2124507" cy="2124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7441" y="3660162"/>
            <a:ext cx="108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latin typeface="Lucida Sans" panose="020B0602030504020204" pitchFamily="34" charset="0"/>
              </a:rPr>
              <a:t>Assignment</a:t>
            </a:r>
            <a:endParaRPr lang="en-IN" sz="1200" dirty="0"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1823" y="3948084"/>
            <a:ext cx="1380708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171823" y="4104638"/>
            <a:ext cx="1068765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6171823" y="4260671"/>
            <a:ext cx="873502" cy="82612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7044351" y="4454750"/>
            <a:ext cx="627251" cy="150136"/>
          </a:xfrm>
          <a:prstGeom prst="rect">
            <a:avLst/>
          </a:prstGeom>
          <a:solidFill>
            <a:srgbClr val="00A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/>
              <a:t>Submit</a:t>
            </a:r>
            <a:endParaRPr lang="en-IN" sz="1050" b="1" dirty="0"/>
          </a:p>
        </p:txBody>
      </p:sp>
      <p:sp>
        <p:nvSpPr>
          <p:cNvPr id="15" name="Rectangle 14"/>
          <p:cNvSpPr/>
          <p:nvPr/>
        </p:nvSpPr>
        <p:spPr>
          <a:xfrm>
            <a:off x="7044351" y="4454750"/>
            <a:ext cx="627251" cy="1501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/>
              <a:t>Submit</a:t>
            </a:r>
            <a:endParaRPr lang="en-IN" sz="105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12" r="31623" b="16105"/>
          <a:stretch/>
        </p:blipFill>
        <p:spPr>
          <a:xfrm rot="20462356">
            <a:off x="7535235" y="4531149"/>
            <a:ext cx="94968" cy="168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2392" r="15309" b="16502"/>
          <a:stretch/>
        </p:blipFill>
        <p:spPr>
          <a:xfrm>
            <a:off x="1312000" y="2199429"/>
            <a:ext cx="1603738" cy="1652548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75662" y="1389861"/>
            <a:ext cx="2184400" cy="730579"/>
          </a:xfrm>
          <a:prstGeom prst="wedgeRoundRectCallout">
            <a:avLst>
              <a:gd name="adj1" fmla="val -24713"/>
              <a:gd name="adj2" fmla="val 157916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100" b="1" dirty="0">
                <a:solidFill>
                  <a:schemeClr val="bg1"/>
                </a:solidFill>
              </a:rPr>
              <a:t>Phoenix SMS</a:t>
            </a:r>
          </a:p>
          <a:p>
            <a:r>
              <a:rPr lang="en-US" sz="1100" dirty="0">
                <a:solidFill>
                  <a:schemeClr val="bg1"/>
                </a:solidFill>
              </a:rPr>
              <a:t>Assignment / </a:t>
            </a:r>
            <a:r>
              <a:rPr lang="en-US" sz="1100" dirty="0" smtClean="0">
                <a:solidFill>
                  <a:schemeClr val="bg1"/>
                </a:solidFill>
              </a:rPr>
              <a:t>Project </a:t>
            </a:r>
            <a:r>
              <a:rPr lang="en-IN" sz="1100" dirty="0" smtClean="0">
                <a:solidFill>
                  <a:schemeClr val="bg1"/>
                </a:solidFill>
              </a:rPr>
              <a:t>assigned, for more details login to Phoenix SMS Portal.</a:t>
            </a:r>
            <a:endParaRPr lang="en-IN" sz="11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7175" y="840105"/>
            <a:ext cx="8629650" cy="95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17"/>
          <a:stretch/>
        </p:blipFill>
        <p:spPr>
          <a:xfrm>
            <a:off x="0" y="6114946"/>
            <a:ext cx="9144000" cy="8415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7175" y="257175"/>
            <a:ext cx="278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Assignment / Project</a:t>
            </a:r>
            <a:endParaRPr lang="en-I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4136</TotalTime>
  <Words>233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Mayuresh</dc:creator>
  <cp:lastModifiedBy>AMIT</cp:lastModifiedBy>
  <cp:revision>308</cp:revision>
  <dcterms:created xsi:type="dcterms:W3CDTF">2014-05-29T09:26:06Z</dcterms:created>
  <dcterms:modified xsi:type="dcterms:W3CDTF">2014-12-19T12:51:25Z</dcterms:modified>
</cp:coreProperties>
</file>